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8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E1105-3EF6-4044-ACB7-AAA57297B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839AF-F2D7-4EF9-8D63-FD47283E9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8B99-E4C5-4E39-B6E1-9A349EE1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113A8-44D3-419E-8A1C-7A472A2C8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93058-F0DC-4C98-B2C8-5A8225C4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538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0BBD0-6F73-499A-85AC-1497D4B39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F4FF1-0173-4444-8803-9C5785888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D512C-6DB1-4552-B495-FF7911BC4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5C2D0-58EA-4BA0-BC75-DBF7EEA3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9E841-FD77-4A04-BEDD-8B885A137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25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4341C-7731-4698-B3F3-5A311FE13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599EA5-D029-4A4D-9980-3B1C8E74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8B23-B708-4503-9512-540A18590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731B9-FDF8-450F-8264-9BC6446C5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A0595-BF96-4285-AB72-1FEA091E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891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ABD41-998E-40D6-A100-4118B802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75B07-B5D7-46D1-B5ED-AB6A1EB17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05F8E-D60A-4A60-8DC2-202BF7BDD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9D024-6B6A-4E41-89D1-03C8CCEB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BA5A4-FFD4-448E-ADDC-02543C83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645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4FADF-8E80-4C54-AC10-BD1C9BDD5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07D8D-61D3-46BB-AD11-8787B1A19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DA844-2AB5-4A3F-992F-18FEA60D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3EEF1-983F-4065-9459-C0E8ADB5E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A9E85-EF1C-458A-A6B9-97A57F8E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473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0BB46-49A4-46ED-B228-54CD5D36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35051-F60E-4937-9D53-DB8F2A69D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D5BA7-5831-4657-9251-6C0625C56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56CF1-2481-4DFB-BBF3-1CADFBD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E7404-4875-4DB7-9F4F-259C0F913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AF797-45B5-400D-9845-6C2B0AFE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206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02C86-8753-4D1A-BEF6-8C2204AC8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67CA2-5822-45EC-BAC7-F2B175FB4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B4F73E-8D6B-49F6-8454-2AF63CE31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52F818-333C-4383-883C-F0646FD1EF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54BE2D-BAC4-4429-A2D7-D54F24C56F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843642-121F-4ADF-8909-750469AA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89A614-B4FB-43CE-BA15-78D33E8DA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70018-1CBC-4499-BA00-EA2D40C1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847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15962-3C16-4CEB-8DE2-82D197E3B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BED079-FF17-4C8E-A320-A0E7A3DE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E35FD-5DDA-4A45-99FD-4C9B3596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5A3E4-E340-4E7C-BAED-77BADEF94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516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F88E37-43C9-4D8F-8241-41B88A4E6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94EEE2-21AE-4A9B-AB30-D188018E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18210-B5D4-4F84-9932-4DD1CBA1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05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2BBE9-E50A-4107-9A14-FE06E91B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34447-116C-4F16-B6E3-5C214E8F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94B48-2B84-488B-9E18-1414883D0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62A13-2D44-47AE-9AE0-9A76D6D8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33649-2A57-45BA-8CAD-1DA6711D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87530-461B-4ED0-9704-F79FAE5D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52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62133-8AFD-4E1E-A663-BE2D77F63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813FD9-2D08-407D-A3FF-7E75955825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14C4C-4C19-405E-ADD3-CB38A4D3C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A9130-981E-462A-97CF-870CB3CC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946D6-2E46-4991-A0BA-EA0002DC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8DA4D8-078E-4DE6-B4AF-A2348212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627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760452-DC07-4EA9-95BF-2F6E37EDA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E8AB8-F66B-4BFD-B5B9-EB7937F20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C7D68-57BB-4665-87D3-C0BF07B2A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826C4-4DC2-441D-AC46-0C3E425232F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F85F7-13D8-41C7-80D6-CB7FFBB32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A3E0B-7990-4899-9D0A-69B87C608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CA96-3563-413E-92C5-0D22DB35A5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73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7BF2-BE92-4BE2-980C-A07C6DDB2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4611"/>
            <a:ext cx="9144000" cy="71791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</a:t>
            </a:r>
            <a:r>
              <a:rPr lang="en-US" sz="2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kqyh</a:t>
            </a:r>
            <a:r>
              <a:rPr lang="en-US" sz="2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b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(OPEN PRISON)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B22A7-5869-4202-AF8C-34C1A287F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077" y="1488831"/>
            <a:ext cx="10199077" cy="500575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Introduction:- 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lcls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igys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fLoVtjyS.M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1891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FkhA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blds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vejhdkesa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1916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baXyS.M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1980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igyh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gqbZ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blds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ns'kksa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xbZA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fofHkUu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jkT;ksa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xbZA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f'kfojksa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;k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fuekZ.k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LFkkuksa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;k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vkS|ksfxd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çfr"Bkuksa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Jfedksa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: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dk;Z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j[kk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';d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ikfjJfed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fn;k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vFkZ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,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ifjHkk’kk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%&amp;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la;qä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jk"V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ª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dkaxzsl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us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ç—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Li"V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djrs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gq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[kk] ";g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tgk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¡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Hkkxus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jksdus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HkkSfrd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lkoèkkuh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¼tSls&amp;nhokjsa]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rkys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kps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vkSj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gfFk;kjcUn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j{kd½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gksrs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vkRe&amp;vuq'kklu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vkSj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lewg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çfr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mÙkjnkf;Ro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Hkkouk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vkèkkfjr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fo'ks"k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fodflr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^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lqèkkjkRed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lsokvksa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dsUæh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C;wjks</a:t>
            </a:r>
            <a:r>
              <a:rPr lang="en-US" sz="1800" dirty="0"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^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 Bureau of Correctional Service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½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vuqlkj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^^[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vFkok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çkphjfoghu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cUnhx`g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cUn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rqyuk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vfèkd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LorU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= thou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egÙo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nsrs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ftuesa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lqj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{kk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rkRi;Z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thou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bl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rjg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fu;fU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=r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ftlls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vkRe&amp;vuq'kklu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Hkkouk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iSnk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ldsA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025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3B41C-91A6-4E74-BE61-565D3DB57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5737" y="84871"/>
            <a:ext cx="9144000" cy="1362929"/>
          </a:xfrm>
        </p:spPr>
        <p:txBody>
          <a:bodyPr>
            <a:noAutofit/>
          </a:bodyPr>
          <a:lstStyle/>
          <a:p>
            <a:r>
              <a:rPr lang="en-US" sz="32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32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32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32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32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mís</a:t>
            </a:r>
            <a:r>
              <a:rPr lang="en-US" sz="32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'; ¼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Objectives of Open Prisons</a:t>
            </a:r>
            <a:r>
              <a:rPr lang="en-US" sz="32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½</a:t>
            </a:r>
            <a:br>
              <a:rPr lang="en-IN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7D434-36D9-4192-B3D9-4CE97829B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1290" y="1447800"/>
            <a:ext cx="9952893" cy="4311283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LFkkfir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djus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çeq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[k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mís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';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fuEu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çdkj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¼1½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HkhM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djuk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¼2½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vuq'kklu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çsj.kk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¼3½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vkRefuHkZjrk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çf'k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k.k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¼4½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vkRe&amp;lEeku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Hkkouk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fodkl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¼5½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lkoZtfud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dk;Z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Je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¼6½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iquokZl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lkekU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; thou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O;rhr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volj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çnku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¼7½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ikjLifjd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fo”okl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97737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8FD00-1791-4A66-A600-AD545EEDB3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4032"/>
            <a:ext cx="9144000" cy="765052"/>
          </a:xfrm>
        </p:spPr>
        <p:txBody>
          <a:bodyPr>
            <a:noAutofit/>
          </a:bodyPr>
          <a:lstStyle/>
          <a:p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p;u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Selection of Prisoners for Open prisons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½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7542F-9D3E-4C53-B76A-58AD58314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523" y="1184032"/>
            <a:ext cx="10767646" cy="522849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fofHkUu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jkT;ksa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p;u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'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krZsa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,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d&amp;nwljs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ls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dkQh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fHkUu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fuEukafdr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1-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dsoy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j[kk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ftUgsa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vkthou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dkjkokl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vFkok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yEch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vofèk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dkjkokl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dkjkokl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vofèk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yxHkx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vkèkk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;k de ls de ,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d&amp;pkSFkkbZ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Hkkx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iwjk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pqds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gksaA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2-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ftudh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U;wure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vk;q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21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o"kZ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vfèkdre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vk;q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50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o"kZ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3-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de ls de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ykHk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mBkdj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rjg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vuq'kklughunk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kk;s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okil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4-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kkjhfjd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vkSj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ekufld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LoLFk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ifjJe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yk;d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5-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ftudk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vkpj.k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dkjkokl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lnSo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vPNk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jgk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mudk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nwljk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vkijkfèkd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ekeyk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U;k;ky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fopkjkèkhu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6-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blesa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j[kk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ftUgksaus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gR;k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xEHkhj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vijkèk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mijksä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krksZa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d¡nh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iwjk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djrs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çR;sd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dsUæh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ls 50&amp;50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p;u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dkjkxkj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}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34468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A8B5A-98A4-4259-8A13-E93ECF708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767" y="1510751"/>
            <a:ext cx="9144000" cy="9526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tsysa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¼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Prisons in India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½</a:t>
            </a:r>
            <a:br>
              <a:rPr lang="en-IN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7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66298-01B6-45B4-8BC0-89FB398F09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612" y="1704426"/>
            <a:ext cx="10316309" cy="4287593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yxHkx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106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o"kZ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pqds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igyh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cEcbZ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çslhMsUlh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1905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çkjEHk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vusd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dfBukb;ksa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1910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bls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cUn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fn;k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LorU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mÙkj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çns'k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tc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M‚-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lEiw.kkZuUn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eq[;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=h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rc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vijkèk'kkL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viuh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fo'ks"k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mUgksaus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1953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okjk.klh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pUæHkkxk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unh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ck¡èk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fuekZ.k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igyk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cUnhx`g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LFkkfir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^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lEiw.kkZuUn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f'kfoj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^ uke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fn;k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blds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1953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1954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;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ck¡èk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fuekZ.k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ugj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kksnus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cM+h&amp;cM+h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ifj;kstukvksa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~ 1954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y[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kuÅ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dk;Z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okf"kZd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vfèkos'ku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lqèkkj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fn'kk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dkjkxkjksa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fo'ks"k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egÙo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fn;k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blls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çksRlkfgr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gksdj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o"kZ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fetkZiqj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uSuhrky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ftys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flrkjxat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uked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lEiw.kkZuUn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f'kfoj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LFkkfir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fd;s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x;sA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mÙkj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çns'k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ckn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vusd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nwljs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jkT;ksa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vkjEHk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gqbZA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bl le;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ds 12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jkT;ksa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28 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kqyh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tsysa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gSaA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105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1017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Kruti Dev 010</vt:lpstr>
      <vt:lpstr>Office Theme</vt:lpstr>
      <vt:lpstr>[kqyh tsy (OPEN PRISON)   </vt:lpstr>
      <vt:lpstr>[kqyh tsyksa ds mís'; ¼Objectives of Open Prisons½ </vt:lpstr>
      <vt:lpstr>[kqyh tsyksa ds fy, dSfn;ksa dk p;u  ¼Selection of Prisoners for Open prisons½ </vt:lpstr>
      <vt:lpstr>Hkkjr esa [kqyh tsysa  ¼Open Prisons in India½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[kqyh tsy (OPEN PRISON)   </dc:title>
  <dc:creator>dharsiwacollege1989@gmail.com</dc:creator>
  <cp:lastModifiedBy>dharsiwacollege1989@gmail.com</cp:lastModifiedBy>
  <cp:revision>4</cp:revision>
  <dcterms:created xsi:type="dcterms:W3CDTF">2022-02-24T06:47:59Z</dcterms:created>
  <dcterms:modified xsi:type="dcterms:W3CDTF">2022-02-24T07:00:09Z</dcterms:modified>
</cp:coreProperties>
</file>